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1" r:id="rId4"/>
    <p:sldId id="262" r:id="rId5"/>
    <p:sldId id="258" r:id="rId6"/>
    <p:sldId id="265" r:id="rId7"/>
    <p:sldId id="276" r:id="rId8"/>
    <p:sldId id="281" r:id="rId9"/>
    <p:sldId id="279" r:id="rId10"/>
    <p:sldId id="264" r:id="rId11"/>
    <p:sldId id="266" r:id="rId12"/>
    <p:sldId id="275" r:id="rId13"/>
    <p:sldId id="278" r:id="rId14"/>
    <p:sldId id="280" r:id="rId15"/>
    <p:sldId id="282" r:id="rId16"/>
    <p:sldId id="285" r:id="rId17"/>
    <p:sldId id="271" r:id="rId18"/>
    <p:sldId id="269" r:id="rId19"/>
    <p:sldId id="283" r:id="rId20"/>
    <p:sldId id="273" r:id="rId21"/>
    <p:sldId id="284" r:id="rId22"/>
    <p:sldId id="274" r:id="rId23"/>
    <p:sldId id="277" r:id="rId24"/>
    <p:sldId id="26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4479"/>
    <p:restoredTop sz="90000"/>
  </p:normalViewPr>
  <p:slideViewPr>
    <p:cSldViewPr snapToGrid="0" snapToObjects="1">
      <p:cViewPr>
        <p:scale>
          <a:sx n="130" d="100"/>
          <a:sy n="130" d="100"/>
        </p:scale>
        <p:origin x="0" y="0"/>
      </p:cViewPr>
      <p:guideLst>
        <p:guide orient="horz" pos="2151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Relationship Id="rId3" Type="http://schemas.openxmlformats.org/officeDocument/2006/relationships/image" Target="../media/image1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gif"  /><Relationship Id="rId4" Type="http://schemas.openxmlformats.org/officeDocument/2006/relationships/image" Target="../media/image18.png"  /><Relationship Id="rId5" Type="http://schemas.openxmlformats.org/officeDocument/2006/relationships/image" Target="../media/image19.jpeg"  /><Relationship Id="rId6" Type="http://schemas.openxmlformats.org/officeDocument/2006/relationships/image" Target="../media/image20.jpeg"  /><Relationship Id="rId7" Type="http://schemas.openxmlformats.org/officeDocument/2006/relationships/image" Target="../media/image2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xzany.itch.io/samurai-2d-pixel-art" TargetMode="External" /><Relationship Id="rId3" Type="http://schemas.openxmlformats.org/officeDocument/2006/relationships/hyperlink" Target="https://papoycore.itch.io/free-agis" TargetMode="External" /><Relationship Id="rId4" Type="http://schemas.openxmlformats.org/officeDocument/2006/relationships/hyperlink" Target="https://edermunizz.itch.io/free-pixel-art-forest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0" y="1538872"/>
            <a:ext cx="10363198" cy="1470025"/>
          </a:xfrm>
        </p:spPr>
        <p:txBody>
          <a:bodyPr/>
          <a:p>
            <a:pPr>
              <a:defRPr/>
            </a:pPr>
            <a:r>
              <a:rPr lang="en-US" altLang="ko-KR"/>
              <a:t>Project-S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PunkVenture, PunkRoad, SteamRoad, Punkleader,</a:t>
            </a:r>
            <a:r>
              <a:rPr lang="ko-KR" altLang="en-US"/>
              <a:t> </a:t>
            </a:r>
            <a:r>
              <a:rPr lang="en-US" altLang="ko-KR"/>
              <a:t>Steamhero</a:t>
            </a:r>
            <a:endParaRPr lang="en-US" altLang="ko-KR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914400" y="3429000"/>
            <a:ext cx="10363198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팀 이름</a:t>
            </a:r>
            <a:endPara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15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시대적 배경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026611"/>
            <a:ext cx="10972798" cy="552065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첫번째 </a:t>
            </a:r>
            <a:r>
              <a:rPr lang="en-US" altLang="ko-KR"/>
              <a:t>:</a:t>
            </a:r>
            <a:r>
              <a:rPr lang="ko-KR" altLang="en-US"/>
              <a:t> 스팀펑크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일반적인 무기는 과부화는 없지만 과부화 무기보단 약함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총</a:t>
            </a:r>
            <a:r>
              <a:rPr lang="en-US" altLang="ko-KR"/>
              <a:t>,</a:t>
            </a:r>
            <a:r>
              <a:rPr lang="ko-KR" altLang="en-US"/>
              <a:t> 단검</a:t>
            </a:r>
            <a:r>
              <a:rPr lang="en-US" altLang="ko-KR"/>
              <a:t>,</a:t>
            </a:r>
            <a:r>
              <a:rPr lang="ko-KR" altLang="en-US"/>
              <a:t> 대검  </a:t>
            </a:r>
            <a:r>
              <a:rPr lang="en-US" altLang="ko-KR"/>
              <a:t>/</a:t>
            </a:r>
            <a:r>
              <a:rPr lang="ko-KR" altLang="en-US"/>
              <a:t>  공학총</a:t>
            </a:r>
            <a:r>
              <a:rPr lang="en-US" altLang="ko-KR"/>
              <a:t>,</a:t>
            </a:r>
            <a:r>
              <a:rPr lang="ko-KR" altLang="en-US"/>
              <a:t> 에너지 소드</a:t>
            </a:r>
            <a:r>
              <a:rPr lang="en-US" altLang="ko-KR"/>
              <a:t>,</a:t>
            </a:r>
            <a:r>
              <a:rPr lang="ko-KR" altLang="en-US"/>
              <a:t>  스태프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차별점 </a:t>
            </a:r>
            <a:r>
              <a:rPr lang="en-US" altLang="ko-KR"/>
              <a:t>:</a:t>
            </a:r>
            <a:r>
              <a:rPr lang="ko-KR" altLang="en-US"/>
              <a:t> 기계와 결합된 무기들을 사용</a:t>
            </a:r>
            <a:r>
              <a:rPr lang="en-US" altLang="ko-KR"/>
              <a:t>,</a:t>
            </a:r>
            <a:r>
              <a:rPr lang="ko-KR" altLang="en-US"/>
              <a:t> 맵에서 기계의 부품마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다 스킬 또는 공격이 달라짐</a:t>
            </a:r>
            <a:r>
              <a:rPr lang="en-US" altLang="ko-KR"/>
              <a:t>.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과부화 시스템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?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0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몬스터 컨셉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기어</a:t>
            </a:r>
            <a:r>
              <a:rPr lang="en-US" altLang="ko-KR"/>
              <a:t>,</a:t>
            </a:r>
            <a:r>
              <a:rPr lang="ko-KR" altLang="en-US"/>
              <a:t> 증기</a:t>
            </a:r>
            <a:r>
              <a:rPr lang="en-US" altLang="ko-KR"/>
              <a:t>,</a:t>
            </a:r>
            <a:r>
              <a:rPr lang="ko-KR" altLang="en-US"/>
              <a:t> 화염</a:t>
            </a:r>
            <a:r>
              <a:rPr lang="en-US" altLang="ko-KR"/>
              <a:t>,</a:t>
            </a:r>
            <a:r>
              <a:rPr lang="ko-KR" altLang="en-US"/>
              <a:t> 전기</a:t>
            </a:r>
            <a:r>
              <a:rPr lang="en-US" altLang="ko-KR"/>
              <a:t>,</a:t>
            </a:r>
            <a:r>
              <a:rPr lang="ko-KR" altLang="en-US"/>
              <a:t> 금속</a:t>
            </a:r>
            <a:r>
              <a:rPr lang="en-US" altLang="ko-KR"/>
              <a:t>,</a:t>
            </a:r>
            <a:r>
              <a:rPr lang="ko-KR" altLang="en-US"/>
              <a:t> 기계</a:t>
            </a:r>
            <a:r>
              <a:rPr lang="en-US" altLang="ko-KR"/>
              <a:t>,</a:t>
            </a:r>
            <a:r>
              <a:rPr lang="ko-KR" altLang="en-US"/>
              <a:t> 코어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곤충형</a:t>
            </a:r>
            <a:r>
              <a:rPr lang="en-US" altLang="ko-KR"/>
              <a:t>,</a:t>
            </a:r>
            <a:r>
              <a:rPr lang="ko-KR" altLang="en-US"/>
              <a:t> 로봇</a:t>
            </a:r>
            <a:r>
              <a:rPr lang="en-US" altLang="ko-KR"/>
              <a:t>,</a:t>
            </a:r>
            <a:r>
              <a:rPr lang="ko-KR" altLang="en-US"/>
              <a:t> 인간형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16457" y="3593830"/>
            <a:ext cx="1911672" cy="270495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7576" y="3625683"/>
            <a:ext cx="1433753" cy="26730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0340" y="3632897"/>
            <a:ext cx="2492776" cy="26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첫번째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레이저 </a:t>
            </a:r>
            <a:r>
              <a:rPr lang="en-US" altLang="ko-KR"/>
              <a:t>-</a:t>
            </a:r>
            <a:r>
              <a:rPr lang="ko-KR" altLang="en-US"/>
              <a:t> 레이저는 최대 </a:t>
            </a:r>
            <a:r>
              <a:rPr lang="en-US" altLang="ko-KR"/>
              <a:t>2</a:t>
            </a:r>
            <a:r>
              <a:rPr lang="ko-KR" altLang="en-US"/>
              <a:t>번 반사됨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앞발로 방패형태를 만들어 방어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기본적인 기계형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보스방은 크게 디자인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7766" y="2897690"/>
            <a:ext cx="4304631" cy="32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두번째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  <a:defRPr/>
            </a:pPr>
            <a:r>
              <a:rPr lang="ko-KR" altLang="en-US"/>
              <a:t>동물형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물어뜯기 </a:t>
            </a:r>
            <a:r>
              <a:rPr lang="en-US" altLang="ko-KR"/>
              <a:t>-</a:t>
            </a:r>
            <a:r>
              <a:rPr lang="ko-KR" altLang="en-US"/>
              <a:t> 보스 체력 회복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할퀴기 </a:t>
            </a:r>
            <a:r>
              <a:rPr lang="en-US" altLang="ko-KR"/>
              <a:t>-</a:t>
            </a:r>
            <a:r>
              <a:rPr lang="ko-KR" altLang="en-US"/>
              <a:t> 출혈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도약 </a:t>
            </a:r>
            <a:r>
              <a:rPr lang="en-US" altLang="ko-KR"/>
              <a:t>-</a:t>
            </a:r>
            <a:r>
              <a:rPr lang="ko-KR" altLang="en-US"/>
              <a:t> 도약후 일정 시간이 지나면 플레이어에게 돌진후 물어뜯기와 할퀴기를 동시 시전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체력 </a:t>
            </a:r>
            <a:r>
              <a:rPr lang="en-US" altLang="ko-KR"/>
              <a:t>20</a:t>
            </a:r>
            <a:r>
              <a:rPr lang="ko-KR" altLang="en-US"/>
              <a:t>퍼 이하시 광폭화 상태</a:t>
            </a:r>
            <a:r>
              <a:rPr lang="en-US" altLang="ko-KR"/>
              <a:t>-</a:t>
            </a:r>
            <a:r>
              <a:rPr lang="ko-KR" altLang="en-US"/>
              <a:t> 데미지 증가</a:t>
            </a:r>
            <a:r>
              <a:rPr lang="en-US" altLang="ko-KR"/>
              <a:t>,</a:t>
            </a:r>
            <a:r>
              <a:rPr lang="ko-KR" altLang="en-US"/>
              <a:t> 이속 증가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8556" y="1227138"/>
            <a:ext cx="5273842" cy="2966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세번째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둘중에 하나 랜덤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2474" y="839705"/>
            <a:ext cx="2691841" cy="258929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4393" y="3429000"/>
            <a:ext cx="2288004" cy="30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최종보스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뒷배경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9418" y="1236663"/>
            <a:ext cx="4193506" cy="532318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4660" y="3425621"/>
            <a:ext cx="4534758" cy="31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47980"/>
            <a:ext cx="10972798" cy="488691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스테이지에 있는 지형지물을 활용하여 공격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특정 패턴을 파훼하기 위한 기믹 추가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1" y="3649580"/>
            <a:ext cx="3315459" cy="26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5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보스 처형 모션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연출 </a:t>
            </a:r>
            <a:r>
              <a:rPr lang="en-US" altLang="ko-KR"/>
              <a:t>:</a:t>
            </a:r>
            <a:r>
              <a:rPr lang="ko-KR" altLang="en-US"/>
              <a:t>  화면 깨지는 연출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보스에게 처형 시 아래에 있는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키를 맞출수록 화면이 깨지는 연출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986" y="1600200"/>
            <a:ext cx="4728411" cy="212870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3986" y="4294312"/>
            <a:ext cx="390525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원거리 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3982" y="1830804"/>
            <a:ext cx="11444035" cy="4525963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ko-KR" altLang="en-US"/>
              <a:t>리볼버 </a:t>
            </a:r>
            <a:r>
              <a:rPr lang="en-US" altLang="ko-KR"/>
              <a:t>:</a:t>
            </a:r>
            <a:r>
              <a:rPr lang="ko-KR" altLang="en-US"/>
              <a:t> 기본 무기</a:t>
            </a:r>
            <a:endParaRPr lang="ko-KR" altLang="en-US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스나이퍼 </a:t>
            </a:r>
            <a:r>
              <a:rPr lang="en-US" altLang="ko-KR"/>
              <a:t>: </a:t>
            </a:r>
            <a:r>
              <a:rPr lang="ko-KR" altLang="en-US"/>
              <a:t>몬스터 관통</a:t>
            </a:r>
            <a:r>
              <a:rPr lang="en-US" altLang="ko-KR"/>
              <a:t>,</a:t>
            </a:r>
            <a:r>
              <a:rPr lang="ko-KR" altLang="en-US"/>
              <a:t> 데미지가 높음</a:t>
            </a:r>
            <a:r>
              <a:rPr lang="en-US" altLang="ko-KR"/>
              <a:t>,</a:t>
            </a:r>
            <a:r>
              <a:rPr lang="ko-KR" altLang="en-US"/>
              <a:t> 장전시간이 김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활 </a:t>
            </a:r>
            <a:r>
              <a:rPr lang="en-US" altLang="ko-KR"/>
              <a:t>:</a:t>
            </a:r>
            <a:r>
              <a:rPr lang="ko-KR" altLang="en-US"/>
              <a:t> 차징시간에 따른 데미지 증가</a:t>
            </a:r>
            <a:r>
              <a:rPr lang="en-US" altLang="ko-KR"/>
              <a:t>,</a:t>
            </a:r>
            <a:r>
              <a:rPr lang="ko-KR" altLang="en-US"/>
              <a:t> 사거리 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샷건 </a:t>
            </a:r>
            <a:r>
              <a:rPr lang="en-US" altLang="ko-KR"/>
              <a:t>:</a:t>
            </a:r>
            <a:r>
              <a:rPr lang="ko-KR" altLang="en-US"/>
              <a:t> 근접에서 데미지 증가</a:t>
            </a:r>
            <a:r>
              <a:rPr lang="en-US" altLang="ko-KR"/>
              <a:t>-</a:t>
            </a:r>
            <a:r>
              <a:rPr lang="ko-KR" altLang="en-US"/>
              <a:t>멀어질수록 탄퍼짐 및 데미지 감소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근거리 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232" y="1600199"/>
            <a:ext cx="11474114" cy="4525963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렌치 </a:t>
            </a:r>
            <a:r>
              <a:rPr lang="en-US" altLang="ko-KR"/>
              <a:t>:</a:t>
            </a:r>
            <a:r>
              <a:rPr lang="ko-KR" altLang="en-US"/>
              <a:t> 기본 무기 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대검 </a:t>
            </a:r>
            <a:r>
              <a:rPr lang="en-US" altLang="ko-KR"/>
              <a:t>:</a:t>
            </a:r>
            <a:r>
              <a:rPr lang="ko-KR" altLang="en-US"/>
              <a:t>  때릴 때 전격이 전이됨 </a:t>
            </a:r>
            <a:r>
              <a:rPr lang="en-US" altLang="ko-KR"/>
              <a:t>(</a:t>
            </a:r>
            <a:r>
              <a:rPr lang="ko-KR" altLang="en-US"/>
              <a:t>스태틱의 단검</a:t>
            </a:r>
            <a:r>
              <a:rPr lang="en-US" altLang="ko-KR"/>
              <a:t>)</a:t>
            </a:r>
            <a:r>
              <a:rPr lang="ko-KR" altLang="en-US"/>
              <a:t> 경직 </a:t>
            </a:r>
            <a:r>
              <a:rPr lang="en-US" altLang="ko-KR"/>
              <a:t>(</a:t>
            </a:r>
            <a:r>
              <a:rPr lang="ko-KR" altLang="en-US"/>
              <a:t>동물형 몬스터에게 추가데미지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망치 </a:t>
            </a:r>
            <a:r>
              <a:rPr lang="en-US" altLang="ko-KR"/>
              <a:t>:</a:t>
            </a:r>
            <a:r>
              <a:rPr lang="ko-KR" altLang="en-US"/>
              <a:t>  밀쳐냄</a:t>
            </a:r>
            <a:r>
              <a:rPr lang="en-US" altLang="ko-KR"/>
              <a:t>,</a:t>
            </a:r>
            <a:r>
              <a:rPr lang="ko-KR" altLang="en-US"/>
              <a:t> 기절</a:t>
            </a:r>
            <a:r>
              <a:rPr lang="en-US" altLang="ko-KR"/>
              <a:t>,</a:t>
            </a:r>
            <a:r>
              <a:rPr lang="ko-KR" altLang="en-US"/>
              <a:t> 한방 딜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화염방사기 </a:t>
            </a:r>
            <a:r>
              <a:rPr lang="en-US" altLang="ko-KR"/>
              <a:t>:</a:t>
            </a:r>
            <a:r>
              <a:rPr lang="ko-KR" altLang="en-US"/>
              <a:t>  도트데미지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0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우리게임의 모티브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210" y="1991226"/>
            <a:ext cx="4764502" cy="4525963"/>
          </a:xfrm>
        </p:spPr>
        <p:txBody>
          <a:bodyPr/>
          <a:p>
            <a:pPr>
              <a:defRPr/>
            </a:pPr>
            <a:r>
              <a:rPr lang="ko-KR" altLang="en-US"/>
              <a:t>게임 이름 </a:t>
            </a:r>
            <a:r>
              <a:rPr lang="en-US" altLang="ko-KR"/>
              <a:t>:</a:t>
            </a:r>
            <a:r>
              <a:rPr lang="ko-KR" altLang="en-US"/>
              <a:t> 카타나 제로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그래픽 </a:t>
            </a:r>
            <a:r>
              <a:rPr lang="en-US" altLang="ko-KR"/>
              <a:t>:</a:t>
            </a:r>
            <a:r>
              <a:rPr lang="ko-KR" altLang="en-US"/>
              <a:t> 도트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장르 </a:t>
            </a:r>
            <a:r>
              <a:rPr lang="en-US" altLang="ko-KR"/>
              <a:t>:</a:t>
            </a:r>
            <a:r>
              <a:rPr lang="ko-KR" altLang="en-US"/>
              <a:t> 느와르 액션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6293" y="1991226"/>
            <a:ext cx="6136104" cy="30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전설 아이템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  <a:defRPr/>
            </a:pPr>
            <a:r>
              <a:rPr lang="ko-KR" altLang="en-US"/>
              <a:t>레이저 지팡이 </a:t>
            </a:r>
            <a:r>
              <a:rPr lang="en-US" altLang="ko-KR"/>
              <a:t>:</a:t>
            </a:r>
            <a:r>
              <a:rPr lang="ko-KR" altLang="en-US"/>
              <a:t> 일직선 방향으로 </a:t>
            </a:r>
            <a:r>
              <a:rPr lang="en-US" altLang="ko-KR"/>
              <a:t>3</a:t>
            </a:r>
            <a:r>
              <a:rPr lang="ko-KR" altLang="en-US"/>
              <a:t>초간 레이저 발사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캐논포 </a:t>
            </a:r>
            <a:r>
              <a:rPr lang="en-US" altLang="ko-KR"/>
              <a:t>:</a:t>
            </a:r>
            <a:r>
              <a:rPr lang="ko-KR" altLang="en-US"/>
              <a:t>  캐논포 발사후 전방에 적들에게 피해를 입히고 범위 공격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카타나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 </a:t>
            </a:r>
            <a:r>
              <a:rPr lang="ko-KR" altLang="en-US"/>
              <a:t>높은 데미지</a:t>
            </a:r>
            <a:r>
              <a:rPr lang="en-US" altLang="ko-KR"/>
              <a:t>,</a:t>
            </a:r>
            <a:r>
              <a:rPr lang="ko-KR" altLang="en-US"/>
              <a:t> 공속빠름</a:t>
            </a:r>
            <a:r>
              <a:rPr lang="en-US" altLang="ko-KR"/>
              <a:t>,</a:t>
            </a:r>
            <a:r>
              <a:rPr lang="ko-KR" altLang="en-US"/>
              <a:t> 일섬</a:t>
            </a:r>
            <a:r>
              <a:rPr lang="en-US" altLang="ko-KR"/>
              <a:t>,</a:t>
            </a:r>
            <a:r>
              <a:rPr lang="ko-KR" altLang="en-US"/>
              <a:t> 화려한 이펙트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건틀릿 </a:t>
            </a:r>
            <a:r>
              <a:rPr lang="en-US" altLang="ko-KR"/>
              <a:t>:</a:t>
            </a:r>
            <a:r>
              <a:rPr lang="ko-KR" altLang="en-US"/>
              <a:t>  마우스 방향으로 대쉬하면서 넉백 </a:t>
            </a:r>
            <a:r>
              <a:rPr lang="en-US" altLang="ko-KR"/>
              <a:t>-</a:t>
            </a:r>
            <a:r>
              <a:rPr lang="ko-KR" altLang="en-US"/>
              <a:t> 벽에 몬스터가 박히면 기절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디버프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p>
            <a:pPr>
              <a:defRPr/>
            </a:pPr>
            <a:r>
              <a:rPr lang="ko-KR" altLang="en-US"/>
              <a:t>출혈 </a:t>
            </a:r>
            <a:r>
              <a:rPr lang="en-US" altLang="ko-KR"/>
              <a:t>-</a:t>
            </a:r>
            <a:r>
              <a:rPr lang="ko-KR" altLang="en-US"/>
              <a:t> 지속데미지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감전 </a:t>
            </a:r>
            <a:r>
              <a:rPr lang="en-US" altLang="ko-KR"/>
              <a:t>-</a:t>
            </a:r>
            <a:r>
              <a:rPr lang="ko-KR" altLang="en-US"/>
              <a:t> 일정시간 무기사용 금지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기절 </a:t>
            </a:r>
            <a:r>
              <a:rPr lang="en-US" altLang="ko-KR"/>
              <a:t>-</a:t>
            </a:r>
            <a:r>
              <a:rPr lang="ko-KR" altLang="en-US"/>
              <a:t> 일정시간 무기사용 및 이동불가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속박 </a:t>
            </a:r>
            <a:r>
              <a:rPr lang="en-US" altLang="ko-KR"/>
              <a:t>-</a:t>
            </a:r>
            <a:r>
              <a:rPr lang="ko-KR" altLang="en-US"/>
              <a:t> 무기사용은 가능하지만 이동불가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화상 </a:t>
            </a:r>
            <a:r>
              <a:rPr lang="en-US" altLang="ko-KR"/>
              <a:t>-</a:t>
            </a:r>
            <a:r>
              <a:rPr lang="ko-KR" altLang="en-US"/>
              <a:t> 지속데미지 맵에 있는 물과 관련된 오브젝트에 들어가면 지속시간 감소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애니메이션 프레임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p>
            <a:pPr>
              <a:defRPr/>
            </a:pPr>
            <a:r>
              <a:rPr lang="ko-KR" altLang="en-US"/>
              <a:t>공격 1 - 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2 - 7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3 - 6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공중 공격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방어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실행 - 16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유휴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워크 - 12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대시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던지기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특수공격  - 14프레임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Hurt  - 4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사망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점프 - 9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벽 점프 - 3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접촉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슬라이드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등반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힐링 - 15 프레임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7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6698" y="422148"/>
            <a:ext cx="3188368" cy="177131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801" y="433993"/>
            <a:ext cx="3099618" cy="174353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3939" y="422148"/>
            <a:ext cx="3144753" cy="1767224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>
            <a:off x="561472" y="2551696"/>
            <a:ext cx="11084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6801" y="3767889"/>
            <a:ext cx="3383881" cy="1894973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56698" y="3751847"/>
            <a:ext cx="3401152" cy="1911015"/>
          </a:xfrm>
          <a:prstGeom prst="rect">
            <a:avLst/>
          </a:prstGeom>
        </p:spPr>
      </p:pic>
      <p:cxnSp>
        <p:nvCxnSpPr>
          <p:cNvPr id="19" name=""/>
          <p:cNvCxnSpPr/>
          <p:nvPr/>
        </p:nvCxnSpPr>
        <p:spPr>
          <a:xfrm>
            <a:off x="508402" y="6183228"/>
            <a:ext cx="11084958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82605" y="3860228"/>
            <a:ext cx="3887421" cy="18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그래픽 퀄리티</a:t>
            </a: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4964886" y="2096880"/>
            <a:ext cx="4250055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2"/>
              </a:rPr>
              <a:t>https://xzany.itch.io/samurai-2d-pixel-art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9" name=""/>
          <p:cNvSpPr/>
          <p:nvPr/>
        </p:nvSpPr>
        <p:spPr>
          <a:xfrm>
            <a:off x="4964886" y="3429000"/>
            <a:ext cx="357378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https://papoycore.itch.io/free-agis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10" name=""/>
          <p:cNvSpPr/>
          <p:nvPr/>
        </p:nvSpPr>
        <p:spPr>
          <a:xfrm>
            <a:off x="4964886" y="4664489"/>
            <a:ext cx="473583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4"/>
              </a:rPr>
              <a:t>https://edermunizz.itch.io/free-pixel-art-forest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887316" y="2101188"/>
            <a:ext cx="1800639" cy="36388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주인공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2887316" y="3429000"/>
            <a:ext cx="18006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몬스터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87316" y="4664489"/>
            <a:ext cx="1800639" cy="36388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배경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316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게임 난이도 설정 및 플레이 방식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난이도 </a:t>
            </a:r>
            <a:r>
              <a:rPr lang="en-US" altLang="ko-KR"/>
              <a:t>:</a:t>
            </a:r>
            <a:r>
              <a:rPr lang="ko-KR" altLang="en-US"/>
              <a:t> 보통</a:t>
            </a:r>
            <a:r>
              <a:rPr lang="en-US" altLang="ko-KR"/>
              <a:t>-</a:t>
            </a:r>
            <a:r>
              <a:rPr lang="ko-KR" altLang="en-US"/>
              <a:t>어려움</a:t>
            </a:r>
            <a:r>
              <a:rPr lang="en-US" altLang="ko-KR"/>
              <a:t>-</a:t>
            </a:r>
            <a:r>
              <a:rPr lang="ko-KR" altLang="en-US"/>
              <a:t>매우어려움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무기 특성 </a:t>
            </a:r>
            <a:r>
              <a:rPr lang="en-US" altLang="ko-KR"/>
              <a:t>:</a:t>
            </a:r>
            <a:r>
              <a:rPr lang="ko-KR" altLang="en-US"/>
              <a:t> 맵 클리어 및 보스 처치시 특성이 열리게 되며</a:t>
            </a:r>
            <a:r>
              <a:rPr lang="en-US" altLang="ko-KR"/>
              <a:t>,</a:t>
            </a:r>
            <a:r>
              <a:rPr lang="ko-KR" altLang="en-US"/>
              <a:t> 특성에는 무기의 공격속도</a:t>
            </a:r>
            <a:r>
              <a:rPr lang="en-US" altLang="ko-KR"/>
              <a:t>,</a:t>
            </a:r>
            <a:r>
              <a:rPr lang="ko-KR" altLang="en-US"/>
              <a:t> 공격력을 증가시켜주는 특성을 넣을 예정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6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맵 컨셉 및 디자인 진행 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8835" y="1969085"/>
            <a:ext cx="11504192" cy="3192463"/>
          </a:xfrm>
        </p:spPr>
        <p:txBody>
          <a:bodyPr>
            <a:normAutofit fontScale="92500" lnSpcReduction="10000"/>
          </a:bodyPr>
          <a:p>
            <a:pPr marL="0" indent="0" algn="ctr">
              <a:buNone/>
              <a:defRPr/>
            </a:pPr>
            <a:r>
              <a:rPr lang="ko-KR" altLang="en-US"/>
              <a:t>상류층 도시 마을 </a:t>
            </a:r>
            <a:r>
              <a:rPr lang="en-US" altLang="ko-KR"/>
              <a:t>-</a:t>
            </a:r>
            <a:r>
              <a:rPr lang="ko-KR" altLang="en-US"/>
              <a:t> 숲 </a:t>
            </a:r>
            <a:r>
              <a:rPr lang="en-US" altLang="ko-KR"/>
              <a:t>-</a:t>
            </a:r>
            <a:r>
              <a:rPr lang="ko-KR" altLang="en-US"/>
              <a:t> 실험실 입구 </a:t>
            </a: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지하로 내려갈수록 어두워짐</a:t>
            </a:r>
            <a:endParaRPr lang="en-US" altLang="ko-KR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자료 </a:t>
            </a:r>
            <a:r>
              <a:rPr lang="en-US" altLang="ko-KR"/>
              <a:t>:</a:t>
            </a:r>
            <a:r>
              <a:rPr lang="ko-KR" altLang="en-US"/>
              <a:t> 아케인 자운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공용 특성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ko-KR" altLang="en-US" b="1"/>
              <a:t>장전시간</a:t>
            </a:r>
            <a:r>
              <a:rPr lang="ko-KR" altLang="en-US"/>
              <a:t> 감소                  </a:t>
            </a:r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ko-KR" altLang="en-US" b="1"/>
              <a:t>이중 공격 </a:t>
            </a:r>
            <a:r>
              <a:rPr lang="ko-KR" altLang="en-US"/>
              <a:t>           </a:t>
            </a:r>
            <a:r>
              <a:rPr lang="en-US" altLang="ko-KR"/>
              <a:t>15.</a:t>
            </a:r>
            <a:r>
              <a:rPr lang="ko-KR" altLang="en-US"/>
              <a:t> 체력 </a:t>
            </a:r>
            <a:r>
              <a:rPr lang="en-US" altLang="ko-KR"/>
              <a:t>40</a:t>
            </a:r>
            <a:r>
              <a:rPr lang="ko-KR" altLang="en-US"/>
              <a:t>퍼 이하인 적에게</a:t>
            </a:r>
            <a:r>
              <a:rPr lang="ko-KR" altLang="en-US" b="1"/>
              <a:t> 피해량 증가</a:t>
            </a:r>
            <a:r>
              <a:rPr lang="ko-KR" altLang="en-US"/>
              <a:t>          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공격속도 증가                  </a:t>
            </a:r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ko-KR" altLang="en-US" b="1"/>
              <a:t>생명력 흡수</a:t>
            </a:r>
            <a:r>
              <a:rPr lang="ko-KR" altLang="en-US"/>
              <a:t>        </a:t>
            </a:r>
            <a:r>
              <a:rPr lang="en-US" altLang="ko-KR"/>
              <a:t>16.</a:t>
            </a:r>
            <a:r>
              <a:rPr lang="ko-KR" altLang="en-US"/>
              <a:t> 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ko-KR" altLang="en-US" b="1"/>
              <a:t>장탄수</a:t>
            </a:r>
            <a:r>
              <a:rPr lang="ko-KR" altLang="en-US"/>
              <a:t> 증가                      </a:t>
            </a:r>
            <a:r>
              <a:rPr lang="en-US" altLang="ko-KR"/>
              <a:t>10.</a:t>
            </a:r>
            <a:r>
              <a:rPr lang="ko-KR" altLang="en-US"/>
              <a:t> </a:t>
            </a:r>
            <a:r>
              <a:rPr lang="ko-KR" altLang="en-US" b="1"/>
              <a:t>체력</a:t>
            </a:r>
            <a:r>
              <a:rPr lang="ko-KR" altLang="en-US"/>
              <a:t> 증가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ko-KR" altLang="en-US" b="1"/>
              <a:t>데미지</a:t>
            </a:r>
            <a:r>
              <a:rPr lang="ko-KR" altLang="en-US"/>
              <a:t> 증가                      </a:t>
            </a:r>
            <a:r>
              <a:rPr lang="en-US" altLang="ko-KR"/>
              <a:t>11.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 b="1"/>
              <a:t>방어력</a:t>
            </a:r>
            <a:r>
              <a:rPr lang="en-US" altLang="ko-KR" b="1"/>
              <a:t>”</a:t>
            </a:r>
            <a:r>
              <a:rPr lang="ko-KR" altLang="en-US"/>
              <a:t> 경감 증가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</a:t>
            </a:r>
            <a:r>
              <a:rPr lang="ko-KR" altLang="en-US" b="1"/>
              <a:t>사거리</a:t>
            </a:r>
            <a:r>
              <a:rPr lang="ko-KR" altLang="en-US"/>
              <a:t> 증가                      </a:t>
            </a:r>
            <a:r>
              <a:rPr lang="en-US" altLang="ko-KR"/>
              <a:t>12.</a:t>
            </a:r>
            <a:r>
              <a:rPr lang="ko-KR" altLang="en-US"/>
              <a:t> 체력이 낮을수록 피해량 증가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ko-KR" altLang="en-US" b="1"/>
              <a:t>시야</a:t>
            </a:r>
            <a:r>
              <a:rPr lang="ko-KR" altLang="en-US"/>
              <a:t> 증가                           </a:t>
            </a:r>
            <a:r>
              <a:rPr lang="en-US" altLang="ko-KR"/>
              <a:t>13.</a:t>
            </a:r>
            <a:r>
              <a:rPr lang="ko-KR" altLang="en-US"/>
              <a:t> 체력이 낮을수록 방어력 증가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 이동 </a:t>
            </a:r>
            <a:r>
              <a:rPr lang="ko-KR" altLang="en-US" b="1"/>
              <a:t>이동속도</a:t>
            </a:r>
            <a:r>
              <a:rPr lang="ko-KR" altLang="en-US"/>
              <a:t> 증가        </a:t>
            </a:r>
            <a:r>
              <a:rPr lang="en-US" altLang="ko-KR"/>
              <a:t>14.</a:t>
            </a:r>
            <a:r>
              <a:rPr lang="ko-KR" altLang="en-US"/>
              <a:t> 처치시 </a:t>
            </a:r>
            <a:r>
              <a:rPr lang="ko-KR" altLang="en-US" b="1"/>
              <a:t>공속</a:t>
            </a:r>
            <a:r>
              <a:rPr lang="ko-KR" altLang="en-US"/>
              <a:t> 증가 </a:t>
            </a:r>
            <a:r>
              <a:rPr lang="en-US" altLang="ko-KR"/>
              <a:t>(</a:t>
            </a:r>
            <a:r>
              <a:rPr lang="ko-KR" altLang="en-US"/>
              <a:t>최대 설정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/>
        </p:nvSpPr>
        <p:spPr>
          <a:xfrm>
            <a:off x="5581651" y="337886"/>
            <a:ext cx="1012659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제목 1"/>
          <p:cNvSpPr>
            <a:spLocks noGrp="1"/>
          </p:cNvSpPr>
          <p:nvPr/>
        </p:nvSpPr>
        <p:spPr>
          <a:xfrm>
            <a:off x="7110913" y="1302836"/>
            <a:ext cx="1190122" cy="42311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제목 1"/>
          <p:cNvSpPr>
            <a:spLocks noGrp="1"/>
          </p:cNvSpPr>
          <p:nvPr/>
        </p:nvSpPr>
        <p:spPr>
          <a:xfrm>
            <a:off x="2734681" y="2528887"/>
            <a:ext cx="2734174" cy="34340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피해량 증가</a:t>
            </a:r>
            <a:endParaRPr lang="ko-KR" altLang="en-US" sz="1500" b="1"/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제목 1"/>
          <p:cNvSpPr>
            <a:spLocks noGrp="1"/>
          </p:cNvSpPr>
          <p:nvPr/>
        </p:nvSpPr>
        <p:spPr>
          <a:xfrm>
            <a:off x="2742199" y="1484312"/>
            <a:ext cx="27457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제목 1"/>
          <p:cNvSpPr>
            <a:spLocks noGrp="1"/>
          </p:cNvSpPr>
          <p:nvPr/>
        </p:nvSpPr>
        <p:spPr>
          <a:xfrm>
            <a:off x="6294269" y="2398545"/>
            <a:ext cx="3365833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</a:t>
            </a:r>
            <a:r>
              <a:rPr lang="en-US" altLang="ko-KR" sz="1500" b="1"/>
              <a:t>40</a:t>
            </a:r>
            <a:r>
              <a:rPr lang="ko-KR" altLang="en-US" sz="1500" b="1"/>
              <a:t>퍼 이하인 적에게 피해량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제목 1"/>
          <p:cNvSpPr>
            <a:spLocks noGrp="1"/>
          </p:cNvSpPr>
          <p:nvPr/>
        </p:nvSpPr>
        <p:spPr>
          <a:xfrm>
            <a:off x="3341272" y="32159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대쉬 거리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/>
          <p:nvPr/>
        </p:nvCxnSpPr>
        <p:spPr>
          <a:xfrm rot="10800000" flipV="1">
            <a:off x="4551947" y="980074"/>
            <a:ext cx="1544053" cy="322761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9" name=""/>
          <p:cNvCxnSpPr>
            <a:endCxn id="17" idx="0"/>
          </p:cNvCxnSpPr>
          <p:nvPr/>
        </p:nvCxnSpPr>
        <p:spPr>
          <a:xfrm>
            <a:off x="6096000" y="980073"/>
            <a:ext cx="1609974" cy="322763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0" name=""/>
          <p:cNvCxnSpPr>
            <a:stCxn id="20" idx="2"/>
          </p:cNvCxnSpPr>
          <p:nvPr/>
        </p:nvCxnSpPr>
        <p:spPr>
          <a:xfrm rot="5400000">
            <a:off x="3864353" y="2147846"/>
            <a:ext cx="488114" cy="13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5400000">
            <a:off x="7596148" y="2147846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/>
          <p:nvPr/>
        </p:nvCxnSpPr>
        <p:spPr>
          <a:xfrm rot="5400000">
            <a:off x="3851069" y="3178301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8210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36129" y="494213"/>
            <a:ext cx="1520991" cy="426118"/>
          </a:xfrm>
        </p:spPr>
        <p:txBody>
          <a:bodyPr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장전시간 감소</a:t>
            </a:r>
            <a:r>
              <a:rPr lang="ko-KR" altLang="en-US" sz="4700" b="1"/>
              <a:t> </a:t>
            </a:r>
            <a:endParaRPr lang="ko-KR" altLang="en-US" sz="4700" b="1"/>
          </a:p>
        </p:txBody>
      </p:sp>
      <p:sp>
        <p:nvSpPr>
          <p:cNvPr id="7" name="제목 1"/>
          <p:cNvSpPr>
            <a:spLocks noGrp="1"/>
          </p:cNvSpPr>
          <p:nvPr/>
        </p:nvSpPr>
        <p:spPr>
          <a:xfrm>
            <a:off x="1324857" y="1446713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공격속도 증가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제목 1"/>
          <p:cNvSpPr>
            <a:spLocks noGrp="1"/>
          </p:cNvSpPr>
          <p:nvPr/>
        </p:nvSpPr>
        <p:spPr>
          <a:xfrm>
            <a:off x="7443286" y="1427663"/>
            <a:ext cx="1454567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장탄수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>
          <a:xfrm>
            <a:off x="2290514" y="494213"/>
            <a:ext cx="1408194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데미지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제목 1"/>
          <p:cNvSpPr>
            <a:spLocks noGrp="1"/>
          </p:cNvSpPr>
          <p:nvPr/>
        </p:nvSpPr>
        <p:spPr>
          <a:xfrm>
            <a:off x="9512966" y="32921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사거리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제목 1"/>
          <p:cNvSpPr>
            <a:spLocks noGrp="1"/>
          </p:cNvSpPr>
          <p:nvPr/>
        </p:nvSpPr>
        <p:spPr>
          <a:xfrm>
            <a:off x="9512966" y="1427663"/>
            <a:ext cx="1118432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시야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제목 1"/>
          <p:cNvSpPr>
            <a:spLocks noGrp="1"/>
          </p:cNvSpPr>
          <p:nvPr/>
        </p:nvSpPr>
        <p:spPr>
          <a:xfrm>
            <a:off x="2403311" y="3273090"/>
            <a:ext cx="10698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이중 공격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2290514" y="2441909"/>
            <a:ext cx="1295398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생명력 흡수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제목 1"/>
          <p:cNvSpPr>
            <a:spLocks noGrp="1"/>
          </p:cNvSpPr>
          <p:nvPr/>
        </p:nvSpPr>
        <p:spPr>
          <a:xfrm>
            <a:off x="2882566" y="1507960"/>
            <a:ext cx="1632286" cy="57651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처치시 공속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9172071" y="2370721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원거리 데미지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제목 1"/>
          <p:cNvSpPr>
            <a:spLocks noGrp="1"/>
          </p:cNvSpPr>
          <p:nvPr/>
        </p:nvSpPr>
        <p:spPr>
          <a:xfrm>
            <a:off x="7149013" y="3292140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적 처치시 탄약 장전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제목 1"/>
          <p:cNvSpPr>
            <a:spLocks noGrp="1"/>
          </p:cNvSpPr>
          <p:nvPr/>
        </p:nvSpPr>
        <p:spPr>
          <a:xfrm>
            <a:off x="7395661" y="2370721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이동속도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>
            <a:endCxn id="7" idx="0"/>
          </p:cNvCxnSpPr>
          <p:nvPr/>
        </p:nvCxnSpPr>
        <p:spPr>
          <a:xfrm rot="10800000" flipV="1">
            <a:off x="2085352" y="1104901"/>
            <a:ext cx="760496" cy="341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>
            <a:endCxn id="22" idx="0"/>
          </p:cNvCxnSpPr>
          <p:nvPr/>
        </p:nvCxnSpPr>
        <p:spPr>
          <a:xfrm>
            <a:off x="2845849" y="1104901"/>
            <a:ext cx="852860" cy="403059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>
            <a:endCxn id="15" idx="0"/>
          </p:cNvCxnSpPr>
          <p:nvPr/>
        </p:nvCxnSpPr>
        <p:spPr>
          <a:xfrm>
            <a:off x="2029706" y="2027321"/>
            <a:ext cx="908508" cy="414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endCxn id="15" idx="0"/>
          </p:cNvCxnSpPr>
          <p:nvPr/>
        </p:nvCxnSpPr>
        <p:spPr>
          <a:xfrm rot="10800000" flipV="1">
            <a:off x="2938214" y="2027322"/>
            <a:ext cx="760497" cy="414587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4" name=""/>
          <p:cNvCxnSpPr/>
          <p:nvPr/>
        </p:nvCxnSpPr>
        <p:spPr>
          <a:xfrm rot="16200000" flipH="1" flipV="1">
            <a:off x="7872662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5" name=""/>
          <p:cNvCxnSpPr/>
          <p:nvPr/>
        </p:nvCxnSpPr>
        <p:spPr>
          <a:xfrm rot="16200000" flipH="1" flipV="1">
            <a:off x="9864889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6" name=""/>
          <p:cNvCxnSpPr/>
          <p:nvPr/>
        </p:nvCxnSpPr>
        <p:spPr>
          <a:xfrm rot="16200000" flipH="1" flipV="1">
            <a:off x="7872662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7" name=""/>
          <p:cNvCxnSpPr/>
          <p:nvPr/>
        </p:nvCxnSpPr>
        <p:spPr>
          <a:xfrm rot="16200000" flipH="1" flipV="1">
            <a:off x="9895721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8" name=""/>
          <p:cNvCxnSpPr/>
          <p:nvPr/>
        </p:nvCxnSpPr>
        <p:spPr>
          <a:xfrm rot="10800000" flipV="1">
            <a:off x="8541290" y="1104901"/>
            <a:ext cx="55533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9" name=""/>
          <p:cNvCxnSpPr/>
          <p:nvPr/>
        </p:nvCxnSpPr>
        <p:spPr>
          <a:xfrm>
            <a:off x="9096624" y="1104901"/>
            <a:ext cx="57312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07663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특성 디자인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099" y="2067928"/>
            <a:ext cx="6079456" cy="272214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8818" y="2058014"/>
            <a:ext cx="4399546" cy="27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514</ep:Words>
  <ep:PresentationFormat>화면 슬라이드 쇼(4:3)</ep:PresentationFormat>
  <ep:Paragraphs>121</ep:Paragraphs>
  <ep:Slides>23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한컴오피스</vt:lpstr>
      <vt:lpstr>Project-S , PunkVenture, PunkRoad, SteamRoad, Punkleader, Steamhero</vt:lpstr>
      <vt:lpstr>우리게임의 모티브</vt:lpstr>
      <vt:lpstr>그래픽 퀄리티</vt:lpstr>
      <vt:lpstr>게임 난이도 설정 및 플레이 방식</vt:lpstr>
      <vt:lpstr>맵 컨셉 및 디자인 진행 순서</vt:lpstr>
      <vt:lpstr>공용 특성</vt:lpstr>
      <vt:lpstr>슬라이드 7</vt:lpstr>
      <vt:lpstr>장전시간 감소</vt:lpstr>
      <vt:lpstr>무기 특성 디자인</vt:lpstr>
      <vt:lpstr>시대적 배경</vt:lpstr>
      <vt:lpstr>몬스터 컨셉</vt:lpstr>
      <vt:lpstr>첫번째 보스</vt:lpstr>
      <vt:lpstr>두번째 보스</vt:lpstr>
      <vt:lpstr>세번째 보스</vt:lpstr>
      <vt:lpstr>최종보스</vt:lpstr>
      <vt:lpstr>보스 설정</vt:lpstr>
      <vt:lpstr>보스 처형 모션</vt:lpstr>
      <vt:lpstr>원거리 무기</vt:lpstr>
      <vt:lpstr>근거리 무기</vt:lpstr>
      <vt:lpstr>전설 아이템</vt:lpstr>
      <vt:lpstr>디버프 시스템</vt:lpstr>
      <vt:lpstr>애니메이션 프레임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2025-01-01T09:16:55.169</dcterms:created>
  <dc:creator>User</dc:creator>
  <cp:lastModifiedBy>user</cp:lastModifiedBy>
  <dcterms:modified xsi:type="dcterms:W3CDTF">2025-01-23T10:14:44.992</dcterms:modified>
  <cp:revision>188</cp:revision>
  <dc:title>게임 제목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